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"/>
  </p:notesMasterIdLst>
  <p:sldIdLst>
    <p:sldId id="284" r:id="rId2"/>
    <p:sldId id="269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83" r:id="rId11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17" roundtripDataSignature="AMtx7mg4idoaeQgzJdiO1oOQTqufjXAM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9627" autoAdjust="0"/>
    <p:restoredTop sz="94660"/>
  </p:normalViewPr>
  <p:slideViewPr>
    <p:cSldViewPr snapToGrid="0">
      <p:cViewPr>
        <p:scale>
          <a:sx n="40" d="100"/>
          <a:sy n="40" d="100"/>
        </p:scale>
        <p:origin x="-552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customschemas.google.com/relationships/presentationmetadata" Target="metadata"/><Relationship Id="rId2" Type="http://schemas.openxmlformats.org/officeDocument/2006/relationships/slide" Target="slides/slide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8"/>
          <p:cNvSpPr txBox="1">
            <a:spLocks noGrp="1"/>
          </p:cNvSpPr>
          <p:nvPr>
            <p:ph type="title"/>
          </p:nvPr>
        </p:nvSpPr>
        <p:spPr>
          <a:xfrm>
            <a:off x="2976664" y="274638"/>
            <a:ext cx="57101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youtube.com/watch?v=R_HOPhIPvQc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 lang="en-US"/>
          </a:p>
        </p:txBody>
      </p:sp>
      <p:pic>
        <p:nvPicPr>
          <p:cNvPr id="1026" name="Picture 2" descr="C:\Users\REX\Desktop\Slide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171450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8231" y="274638"/>
            <a:ext cx="9745579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hlinkClick r:id="rId2"/>
              </a:rPr>
              <a:t>https://www.youtube.com/watch?v=R_HOPhIPvQc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0146" y="1600200"/>
            <a:ext cx="7026443" cy="4525963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lang="en-US"/>
          </a:p>
        </p:txBody>
      </p:sp>
      <p:pic>
        <p:nvPicPr>
          <p:cNvPr id="1026" name="Picture 2" descr="C:\Users\REX\Desktop\main-qimg-0644048799ff58b865a312d2783b967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04147" y="1564105"/>
            <a:ext cx="12970042" cy="78927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7898" y="274638"/>
            <a:ext cx="11121654" cy="1143000"/>
          </a:xfrm>
        </p:spPr>
        <p:txBody>
          <a:bodyPr/>
          <a:lstStyle/>
          <a:p>
            <a:r>
              <a:rPr lang="en-IN" dirty="0" smtClean="0">
                <a:solidFill>
                  <a:srgbClr val="0070C0"/>
                </a:solidFill>
              </a:rPr>
              <a:t>INSTRUCTIONS TO STUDENTS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8300" y="1752600"/>
            <a:ext cx="8318500" cy="6045201"/>
          </a:xfrm>
        </p:spPr>
        <p:txBody>
          <a:bodyPr>
            <a:normAutofit fontScale="32500" lnSpcReduction="20000"/>
          </a:bodyPr>
          <a:lstStyle/>
          <a:p>
            <a:r>
              <a:rPr lang="en-IN" sz="6500" dirty="0" smtClean="0">
                <a:solidFill>
                  <a:srgbClr val="FF0000"/>
                </a:solidFill>
              </a:rPr>
              <a:t>DRESS PROPERLY</a:t>
            </a:r>
          </a:p>
          <a:p>
            <a:endParaRPr lang="en-IN" sz="6500" dirty="0" smtClean="0">
              <a:solidFill>
                <a:srgbClr val="FF0000"/>
              </a:solidFill>
            </a:endParaRPr>
          </a:p>
          <a:p>
            <a:r>
              <a:rPr lang="en-IN" sz="6500" dirty="0" smtClean="0">
                <a:solidFill>
                  <a:srgbClr val="FF0000"/>
                </a:solidFill>
              </a:rPr>
              <a:t>ALWAYS KEEP THE MICROPHONE AND CAMERA UNMUTED</a:t>
            </a:r>
          </a:p>
          <a:p>
            <a:endParaRPr lang="en-IN" sz="6500" dirty="0" smtClean="0">
              <a:solidFill>
                <a:srgbClr val="FF0000"/>
              </a:solidFill>
            </a:endParaRPr>
          </a:p>
          <a:p>
            <a:r>
              <a:rPr lang="en-IN" sz="6500" dirty="0" smtClean="0">
                <a:solidFill>
                  <a:srgbClr val="FF0000"/>
                </a:solidFill>
              </a:rPr>
              <a:t>ARRANGE A COMPATIBLE INTERNET CONNECTIVITY</a:t>
            </a:r>
          </a:p>
          <a:p>
            <a:endParaRPr lang="en-IN" sz="6500" dirty="0" smtClean="0">
              <a:solidFill>
                <a:srgbClr val="FF0000"/>
              </a:solidFill>
            </a:endParaRPr>
          </a:p>
          <a:p>
            <a:r>
              <a:rPr lang="en-IN" sz="6500" dirty="0" smtClean="0">
                <a:solidFill>
                  <a:srgbClr val="FF0000"/>
                </a:solidFill>
              </a:rPr>
              <a:t>KEEPP ALL THE ITEMS LIKE TEXTBOOK ,PEN READY</a:t>
            </a:r>
          </a:p>
          <a:p>
            <a:endParaRPr lang="en-IN" sz="6500" dirty="0" smtClean="0">
              <a:solidFill>
                <a:srgbClr val="FF0000"/>
              </a:solidFill>
            </a:endParaRPr>
          </a:p>
          <a:p>
            <a:r>
              <a:rPr lang="en-IN" sz="6500" dirty="0" smtClean="0">
                <a:solidFill>
                  <a:srgbClr val="FF0000"/>
                </a:solidFill>
              </a:rPr>
              <a:t>ENTER THE CLASSROOM IN TIME</a:t>
            </a:r>
          </a:p>
          <a:p>
            <a:endParaRPr lang="en-IN" sz="6500" dirty="0" smtClean="0">
              <a:solidFill>
                <a:srgbClr val="FF0000"/>
              </a:solidFill>
            </a:endParaRPr>
          </a:p>
          <a:p>
            <a:r>
              <a:rPr lang="en-IN" sz="6500" dirty="0" smtClean="0">
                <a:solidFill>
                  <a:srgbClr val="FF0000"/>
                </a:solidFill>
              </a:rPr>
              <a:t>PROMPTLY RETURN AFTER BREAKS</a:t>
            </a:r>
          </a:p>
          <a:p>
            <a:endParaRPr lang="en-IN" sz="6500" dirty="0" smtClean="0">
              <a:solidFill>
                <a:srgbClr val="FF0000"/>
              </a:solidFill>
            </a:endParaRPr>
          </a:p>
          <a:p>
            <a:r>
              <a:rPr lang="en-IN" sz="6500" dirty="0" smtClean="0">
                <a:solidFill>
                  <a:srgbClr val="FF0000"/>
                </a:solidFill>
              </a:rPr>
              <a:t>USECHAT BOX FOR RESPONSES</a:t>
            </a:r>
          </a:p>
          <a:p>
            <a:endParaRPr lang="en-IN" sz="6500" dirty="0" smtClean="0">
              <a:solidFill>
                <a:srgbClr val="FF0000"/>
              </a:solidFill>
            </a:endParaRPr>
          </a:p>
          <a:p>
            <a:r>
              <a:rPr lang="en-IN" sz="6500" dirty="0" smtClean="0">
                <a:solidFill>
                  <a:srgbClr val="FF0000"/>
                </a:solidFill>
              </a:rPr>
              <a:t>QUIT IMMEDIATELY AFTER THE SESSION</a:t>
            </a:r>
          </a:p>
          <a:p>
            <a:endParaRPr lang="en-IN" sz="6500" dirty="0" smtClean="0">
              <a:solidFill>
                <a:srgbClr val="FF0000"/>
              </a:solidFill>
            </a:endParaRPr>
          </a:p>
          <a:p>
            <a:r>
              <a:rPr lang="en-IN" sz="6500" dirty="0" smtClean="0">
                <a:solidFill>
                  <a:srgbClr val="FF0000"/>
                </a:solidFill>
              </a:rPr>
              <a:t>PARENTS TO REMAIN PASSIVE OBSERVERS</a:t>
            </a:r>
            <a:endParaRPr lang="en-IN" sz="6500" dirty="0" smtClean="0"/>
          </a:p>
          <a:p>
            <a:endParaRPr lang="en-I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en-US"/>
          </a:p>
        </p:txBody>
      </p:sp>
      <p:pic>
        <p:nvPicPr>
          <p:cNvPr id="5" name="Picture 4" descr="Image result for à®ªà¯à®¯à®°à¯à®à¯à®à¯à®²à¯ à®µà®¿à®©à¯à®à¯à®à¯à®²à¯ à®à®à¯à®¤à¯à®¤à¯à®à¯à®à®¾à®à¯à®à¯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89157" y="2502568"/>
            <a:ext cx="11044989" cy="6184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en-US"/>
          </a:p>
        </p:txBody>
      </p:sp>
      <p:pic>
        <p:nvPicPr>
          <p:cNvPr id="5" name="Picture 4" descr="Related imag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0063" y="1034715"/>
            <a:ext cx="13451305" cy="8494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lang="en-US"/>
          </a:p>
        </p:txBody>
      </p:sp>
      <p:pic>
        <p:nvPicPr>
          <p:cNvPr id="5" name="Picture 4" descr="Image result for à®ªà¯à®¯à®°à¯à®à¯à®à¯à®²à¯ à®µà®¿à®©à¯à®à¯à®à¯à®²à¯ à®à®à¯à®¤à¯à®¤à¯à®à¯à®à®¾à®à¯à®à¯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96653" y="745957"/>
            <a:ext cx="12512842" cy="854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06315" y="1600200"/>
            <a:ext cx="13667873" cy="8686800"/>
          </a:xfrm>
        </p:spPr>
        <p:txBody>
          <a:bodyPr>
            <a:normAutofit fontScale="32500" lnSpcReduction="20000"/>
          </a:bodyPr>
          <a:lstStyle/>
          <a:p>
            <a:r>
              <a:rPr lang="en-US" sz="9800" dirty="0" err="1" smtClean="0"/>
              <a:t>தமிழில்</a:t>
            </a:r>
            <a:r>
              <a:rPr lang="en-US" sz="9800" dirty="0" smtClean="0"/>
              <a:t> </a:t>
            </a:r>
            <a:r>
              <a:rPr lang="en-US" sz="9800" dirty="0" err="1" smtClean="0"/>
              <a:t>சொற்கள்</a:t>
            </a:r>
            <a:r>
              <a:rPr lang="en-US" sz="9800" dirty="0" smtClean="0"/>
              <a:t> </a:t>
            </a:r>
            <a:r>
              <a:rPr lang="en-US" sz="9800" dirty="0" err="1" smtClean="0"/>
              <a:t>நான்கு</a:t>
            </a:r>
            <a:r>
              <a:rPr lang="en-US" sz="9800" dirty="0" smtClean="0"/>
              <a:t> </a:t>
            </a:r>
            <a:r>
              <a:rPr lang="en-US" sz="9800" dirty="0" err="1" smtClean="0"/>
              <a:t>வகைப்படும்</a:t>
            </a:r>
            <a:r>
              <a:rPr lang="en-US" sz="9800" dirty="0" smtClean="0"/>
              <a:t>. </a:t>
            </a:r>
            <a:r>
              <a:rPr lang="en-US" sz="9800" dirty="0" err="1" smtClean="0"/>
              <a:t>அவை</a:t>
            </a:r>
            <a:r>
              <a:rPr lang="en-US" sz="9800" dirty="0" smtClean="0"/>
              <a:t> </a:t>
            </a:r>
            <a:r>
              <a:rPr lang="en-US" sz="9800" dirty="0" err="1" smtClean="0"/>
              <a:t>வருமாறு</a:t>
            </a:r>
            <a:r>
              <a:rPr lang="en-US" sz="9800" dirty="0" smtClean="0"/>
              <a:t>:</a:t>
            </a:r>
          </a:p>
          <a:p>
            <a:endParaRPr lang="en-US" sz="9800" dirty="0" smtClean="0"/>
          </a:p>
          <a:p>
            <a:r>
              <a:rPr lang="en-US" sz="9800" dirty="0" smtClean="0"/>
              <a:t>1) </a:t>
            </a:r>
            <a:r>
              <a:rPr lang="en-US" sz="9800" dirty="0" err="1" smtClean="0"/>
              <a:t>பெயர்ச்சொல்</a:t>
            </a:r>
            <a:r>
              <a:rPr lang="en-US" sz="9800" dirty="0" smtClean="0"/>
              <a:t/>
            </a:r>
            <a:br>
              <a:rPr lang="en-US" sz="9800" dirty="0" smtClean="0"/>
            </a:br>
            <a:r>
              <a:rPr lang="en-US" sz="9800" dirty="0" smtClean="0"/>
              <a:t>2) </a:t>
            </a:r>
            <a:r>
              <a:rPr lang="en-US" sz="9800" dirty="0" err="1" smtClean="0"/>
              <a:t>வினைச்சொல்</a:t>
            </a:r>
            <a:r>
              <a:rPr lang="en-US" sz="9800" dirty="0" smtClean="0"/>
              <a:t/>
            </a:r>
            <a:br>
              <a:rPr lang="en-US" sz="9800" dirty="0" smtClean="0"/>
            </a:br>
            <a:r>
              <a:rPr lang="en-US" sz="9800" dirty="0" smtClean="0"/>
              <a:t>3) </a:t>
            </a:r>
            <a:r>
              <a:rPr lang="en-US" sz="9800" dirty="0" err="1" smtClean="0"/>
              <a:t>இடைச்சொல்</a:t>
            </a:r>
            <a:r>
              <a:rPr lang="en-US" sz="9800" dirty="0" smtClean="0"/>
              <a:t> </a:t>
            </a:r>
            <a:br>
              <a:rPr lang="en-US" sz="9800" dirty="0" smtClean="0"/>
            </a:br>
            <a:r>
              <a:rPr lang="en-US" sz="9800" dirty="0" smtClean="0"/>
              <a:t>4) </a:t>
            </a:r>
            <a:r>
              <a:rPr lang="en-US" sz="9800" dirty="0" err="1" smtClean="0"/>
              <a:t>உரிச்சொல்</a:t>
            </a:r>
            <a:r>
              <a:rPr lang="en-US" sz="9800" dirty="0" smtClean="0"/>
              <a:t/>
            </a:r>
            <a:br>
              <a:rPr lang="en-US" sz="9800" dirty="0" smtClean="0"/>
            </a:br>
            <a:r>
              <a:rPr lang="en-US" sz="9800" dirty="0" smtClean="0"/>
              <a:t/>
            </a:r>
            <a:br>
              <a:rPr lang="en-US" sz="9800" dirty="0" smtClean="0"/>
            </a:br>
            <a:r>
              <a:rPr lang="en-US" sz="9800" b="1" dirty="0" smtClean="0"/>
              <a:t>(</a:t>
            </a:r>
            <a:r>
              <a:rPr lang="en-US" sz="9800" b="1" dirty="0" err="1" smtClean="0"/>
              <a:t>எடு</a:t>
            </a:r>
            <a:r>
              <a:rPr lang="en-US" sz="9800" b="1" dirty="0" smtClean="0"/>
              <a:t>.) </a:t>
            </a:r>
            <a:endParaRPr lang="en-US" sz="9800" dirty="0" smtClean="0"/>
          </a:p>
          <a:p>
            <a:r>
              <a:rPr lang="en-US" sz="9800" b="1" dirty="0" err="1" smtClean="0"/>
              <a:t>மலை</a:t>
            </a:r>
            <a:endParaRPr lang="en-US" sz="9800" dirty="0" smtClean="0"/>
          </a:p>
          <a:p>
            <a:r>
              <a:rPr lang="en-US" sz="9800" dirty="0" smtClean="0"/>
              <a:t>-</a:t>
            </a:r>
          </a:p>
          <a:p>
            <a:r>
              <a:rPr lang="en-US" sz="9800" dirty="0" err="1" smtClean="0"/>
              <a:t>பெயர்ச்சொல்</a:t>
            </a:r>
            <a:endParaRPr lang="en-US" sz="9800" dirty="0" smtClean="0"/>
          </a:p>
          <a:p>
            <a:r>
              <a:rPr lang="en-US" sz="9800" b="1" dirty="0" err="1" smtClean="0"/>
              <a:t>சென்றான்</a:t>
            </a:r>
            <a:endParaRPr lang="en-US" sz="9800" dirty="0" smtClean="0"/>
          </a:p>
          <a:p>
            <a:r>
              <a:rPr lang="en-US" sz="9800" dirty="0" smtClean="0"/>
              <a:t>-</a:t>
            </a:r>
          </a:p>
          <a:p>
            <a:r>
              <a:rPr lang="en-US" sz="9800" dirty="0" err="1" smtClean="0"/>
              <a:t>வினைச்சொல்</a:t>
            </a:r>
            <a:endParaRPr lang="en-US" sz="9800" dirty="0" smtClean="0"/>
          </a:p>
          <a:p>
            <a:r>
              <a:rPr lang="en-US" sz="9800" b="1" dirty="0" smtClean="0"/>
              <a:t>ஐ</a:t>
            </a:r>
            <a:endParaRPr lang="en-US" sz="9800" dirty="0" smtClean="0"/>
          </a:p>
          <a:p>
            <a:r>
              <a:rPr lang="en-US" sz="9800" dirty="0" smtClean="0"/>
              <a:t>-</a:t>
            </a:r>
          </a:p>
          <a:p>
            <a:r>
              <a:rPr lang="en-US" sz="9800" dirty="0" err="1" smtClean="0"/>
              <a:t>இடைச்சொல்</a:t>
            </a:r>
            <a:endParaRPr lang="en-US" sz="9800" dirty="0" smtClean="0"/>
          </a:p>
          <a:p>
            <a:r>
              <a:rPr lang="en-US" sz="9800" b="1" dirty="0" err="1" smtClean="0"/>
              <a:t>மா</a:t>
            </a:r>
            <a:endParaRPr lang="en-US" sz="9800" dirty="0" smtClean="0"/>
          </a:p>
          <a:p>
            <a:r>
              <a:rPr lang="en-US" sz="9800" dirty="0" smtClean="0"/>
              <a:t>-</a:t>
            </a:r>
          </a:p>
          <a:p>
            <a:r>
              <a:rPr lang="en-US" sz="9800" dirty="0" err="1" smtClean="0"/>
              <a:t>உரிச்சொல்</a:t>
            </a:r>
            <a:endParaRPr lang="en-US" sz="98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0379" y="1600200"/>
            <a:ext cx="13306926" cy="7664116"/>
          </a:xfrm>
        </p:spPr>
        <p:txBody>
          <a:bodyPr>
            <a:normAutofit/>
          </a:bodyPr>
          <a:lstStyle/>
          <a:p>
            <a:r>
              <a:rPr lang="en-US" sz="4800" b="1" dirty="0" err="1" smtClean="0"/>
              <a:t>வினைச்சொல்</a:t>
            </a:r>
            <a:r>
              <a:rPr lang="en-US" sz="4800" b="1" dirty="0" smtClean="0"/>
              <a:t> - </a:t>
            </a:r>
            <a:r>
              <a:rPr lang="en-US" sz="4800" b="1" dirty="0" err="1" smtClean="0"/>
              <a:t>விளக்கம்</a:t>
            </a:r>
            <a:r>
              <a:rPr lang="en-US" sz="4800" b="1" dirty="0" smtClean="0"/>
              <a:t> </a:t>
            </a:r>
            <a:endParaRPr lang="en-US" sz="4800" b="1" dirty="0" smtClean="0"/>
          </a:p>
          <a:p>
            <a:endParaRPr lang="en-US" sz="4800" b="1" dirty="0" smtClean="0"/>
          </a:p>
          <a:p>
            <a:endParaRPr lang="en-US" sz="4800" dirty="0" smtClean="0"/>
          </a:p>
          <a:p>
            <a:r>
              <a:rPr lang="en-US" sz="4800" dirty="0" err="1" smtClean="0"/>
              <a:t>ஒரு</a:t>
            </a:r>
            <a:r>
              <a:rPr lang="en-US" sz="4800" dirty="0" smtClean="0"/>
              <a:t> </a:t>
            </a:r>
            <a:r>
              <a:rPr lang="en-US" sz="4800" dirty="0" err="1" smtClean="0"/>
              <a:t>பொருளின்</a:t>
            </a:r>
            <a:r>
              <a:rPr lang="en-US" sz="4800" dirty="0" smtClean="0"/>
              <a:t> </a:t>
            </a:r>
            <a:r>
              <a:rPr lang="en-US" sz="4800" dirty="0" err="1" smtClean="0"/>
              <a:t>தொழிலைக்</a:t>
            </a:r>
            <a:r>
              <a:rPr lang="en-US" sz="4800" dirty="0" smtClean="0"/>
              <a:t> </a:t>
            </a:r>
            <a:r>
              <a:rPr lang="en-US" sz="4800" dirty="0" err="1" smtClean="0"/>
              <a:t>குறிக்கும்</a:t>
            </a:r>
            <a:r>
              <a:rPr lang="en-US" sz="4800" dirty="0" smtClean="0"/>
              <a:t> </a:t>
            </a:r>
            <a:r>
              <a:rPr lang="en-US" sz="4800" dirty="0" err="1" smtClean="0"/>
              <a:t>சொல்லுக்கு</a:t>
            </a:r>
            <a:r>
              <a:rPr lang="en-US" sz="4800" dirty="0" smtClean="0"/>
              <a:t> </a:t>
            </a:r>
            <a:r>
              <a:rPr lang="en-US" sz="4800" b="1" dirty="0" err="1" smtClean="0"/>
              <a:t>வினைச்சொல்</a:t>
            </a:r>
            <a:r>
              <a:rPr lang="en-US" sz="4800" dirty="0" err="1" smtClean="0"/>
              <a:t>என்று</a:t>
            </a:r>
            <a:r>
              <a:rPr lang="en-US" sz="4800" dirty="0" smtClean="0"/>
              <a:t> </a:t>
            </a:r>
            <a:r>
              <a:rPr lang="en-US" sz="4800" dirty="0" err="1" smtClean="0"/>
              <a:t>பெயர்</a:t>
            </a:r>
            <a:r>
              <a:rPr lang="en-US" sz="4800" dirty="0" smtClean="0"/>
              <a:t>.</a:t>
            </a:r>
          </a:p>
          <a:p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2041" y="1600200"/>
            <a:ext cx="8325853" cy="6821905"/>
          </a:xfrm>
        </p:spPr>
        <p:txBody>
          <a:bodyPr>
            <a:normAutofit/>
          </a:bodyPr>
          <a:lstStyle/>
          <a:p>
            <a:r>
              <a:rPr lang="en-US" sz="4400" b="1" dirty="0" err="1" smtClean="0"/>
              <a:t>அம்மா</a:t>
            </a:r>
            <a:r>
              <a:rPr lang="en-US" sz="4400" dirty="0" smtClean="0"/>
              <a:t> </a:t>
            </a:r>
            <a:r>
              <a:rPr lang="en-US" sz="4400" dirty="0" err="1" smtClean="0"/>
              <a:t>அழைக்கிறாள்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b="1" dirty="0" err="1" smtClean="0"/>
              <a:t>பாப்பா</a:t>
            </a:r>
            <a:r>
              <a:rPr lang="en-US" sz="4400" dirty="0" smtClean="0"/>
              <a:t> </a:t>
            </a:r>
            <a:r>
              <a:rPr lang="en-US" sz="4400" dirty="0" err="1" smtClean="0"/>
              <a:t>வருகிறாள்</a:t>
            </a:r>
            <a:endParaRPr lang="en-US" sz="4400" dirty="0" smtClean="0"/>
          </a:p>
          <a:p>
            <a:r>
              <a:rPr lang="en-US" sz="4400" dirty="0" err="1" smtClean="0"/>
              <a:t>என்னும்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தொடர்களில்</a:t>
            </a:r>
            <a:r>
              <a:rPr lang="en-US" sz="4400" dirty="0" smtClean="0"/>
              <a:t> </a:t>
            </a:r>
            <a:r>
              <a:rPr lang="en-US" sz="4400" dirty="0" err="1" smtClean="0"/>
              <a:t>அம்மா</a:t>
            </a:r>
            <a:r>
              <a:rPr lang="en-US" sz="4400" dirty="0" smtClean="0"/>
              <a:t>, </a:t>
            </a:r>
            <a:r>
              <a:rPr lang="en-US" sz="4400" dirty="0" err="1" smtClean="0"/>
              <a:t>பாப்பா</a:t>
            </a:r>
            <a:r>
              <a:rPr lang="en-US" sz="4400" dirty="0" smtClean="0"/>
              <a:t> </a:t>
            </a:r>
            <a:r>
              <a:rPr lang="en-US" sz="4400" dirty="0" err="1" smtClean="0"/>
              <a:t>என்னும்</a:t>
            </a:r>
            <a:r>
              <a:rPr lang="en-US" sz="4400" dirty="0" smtClean="0"/>
              <a:t> </a:t>
            </a:r>
            <a:r>
              <a:rPr lang="en-US" sz="4400" dirty="0" err="1" smtClean="0"/>
              <a:t>பெயர்கள்</a:t>
            </a:r>
            <a:r>
              <a:rPr lang="en-US" sz="4400" dirty="0" smtClean="0"/>
              <a:t> </a:t>
            </a:r>
            <a:r>
              <a:rPr lang="en-US" sz="4400" dirty="0" err="1" smtClean="0"/>
              <a:t>உயிர்</a:t>
            </a:r>
            <a:r>
              <a:rPr lang="en-US" sz="4400" dirty="0" smtClean="0"/>
              <a:t> </a:t>
            </a:r>
            <a:r>
              <a:rPr lang="en-US" sz="4400" dirty="0" err="1" smtClean="0"/>
              <a:t>உள்ளவர்களைக்</a:t>
            </a:r>
            <a:r>
              <a:rPr lang="en-US" sz="4400" dirty="0" smtClean="0"/>
              <a:t> </a:t>
            </a:r>
            <a:r>
              <a:rPr lang="en-US" sz="4400" dirty="0" err="1" smtClean="0"/>
              <a:t>குறிக்கும்</a:t>
            </a:r>
            <a:r>
              <a:rPr lang="en-US" sz="4400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6041" y="1600200"/>
            <a:ext cx="11574379" cy="7158789"/>
          </a:xfrm>
        </p:spPr>
        <p:txBody>
          <a:bodyPr>
            <a:noAutofit/>
          </a:bodyPr>
          <a:lstStyle/>
          <a:p>
            <a:r>
              <a:rPr lang="en-US" sz="4000" b="1" dirty="0" err="1" smtClean="0"/>
              <a:t>நிலம்</a:t>
            </a:r>
            <a:r>
              <a:rPr lang="en-US" sz="4000" b="1" dirty="0" smtClean="0"/>
              <a:t> </a:t>
            </a:r>
            <a:r>
              <a:rPr lang="en-US" sz="4000" dirty="0" err="1" smtClean="0"/>
              <a:t>அதிர்ந்தது</a:t>
            </a:r>
            <a:r>
              <a:rPr lang="en-US" sz="4000" dirty="0" smtClean="0"/>
              <a:t>.</a:t>
            </a:r>
          </a:p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b="1" dirty="0" err="1" smtClean="0"/>
              <a:t>நீர்</a:t>
            </a:r>
            <a:r>
              <a:rPr lang="en-US" sz="4000" dirty="0" smtClean="0"/>
              <a:t> </a:t>
            </a:r>
            <a:r>
              <a:rPr lang="en-US" sz="4000" dirty="0" err="1" smtClean="0"/>
              <a:t>ஓடுகிறது</a:t>
            </a:r>
            <a:r>
              <a:rPr lang="en-US" sz="4000" dirty="0" smtClean="0"/>
              <a:t>.</a:t>
            </a:r>
          </a:p>
          <a:p>
            <a:endParaRPr lang="en-US" sz="4000" dirty="0" smtClean="0"/>
          </a:p>
          <a:p>
            <a:r>
              <a:rPr lang="en-US" sz="4000" dirty="0" err="1" smtClean="0"/>
              <a:t>என்னும்</a:t>
            </a:r>
            <a:r>
              <a:rPr lang="en-US" sz="4000" dirty="0" smtClean="0"/>
              <a:t> </a:t>
            </a:r>
            <a:r>
              <a:rPr lang="en-US" sz="4000" dirty="0" err="1" smtClean="0"/>
              <a:t>தொடர்களில்</a:t>
            </a:r>
            <a:r>
              <a:rPr lang="en-US" sz="4000" dirty="0" smtClean="0"/>
              <a:t> </a:t>
            </a:r>
            <a:r>
              <a:rPr lang="en-US" sz="4000" dirty="0" err="1" smtClean="0"/>
              <a:t>உள்ள</a:t>
            </a:r>
            <a:r>
              <a:rPr lang="en-US" sz="4000" dirty="0" smtClean="0"/>
              <a:t> </a:t>
            </a:r>
            <a:r>
              <a:rPr lang="en-US" sz="4000" dirty="0" err="1" smtClean="0"/>
              <a:t>நிலம்</a:t>
            </a:r>
            <a:r>
              <a:rPr lang="en-US" sz="4000" dirty="0" smtClean="0"/>
              <a:t>, </a:t>
            </a:r>
            <a:r>
              <a:rPr lang="en-US" sz="4000" dirty="0" err="1" smtClean="0"/>
              <a:t>நீர்</a:t>
            </a:r>
            <a:r>
              <a:rPr lang="en-US" sz="4000" dirty="0" smtClean="0"/>
              <a:t> </a:t>
            </a:r>
            <a:r>
              <a:rPr lang="en-US" sz="4000" dirty="0" err="1" smtClean="0"/>
              <a:t>என்னும்</a:t>
            </a:r>
            <a:r>
              <a:rPr lang="en-US" sz="4000" dirty="0" smtClean="0"/>
              <a:t> </a:t>
            </a:r>
            <a:r>
              <a:rPr lang="en-US" sz="4000" dirty="0" err="1" smtClean="0"/>
              <a:t>பெயர்கள்</a:t>
            </a:r>
            <a:r>
              <a:rPr lang="en-US" sz="4000" dirty="0" smtClean="0"/>
              <a:t> </a:t>
            </a:r>
            <a:r>
              <a:rPr lang="en-US" sz="4000" dirty="0" err="1" smtClean="0"/>
              <a:t>உயிரற்ற</a:t>
            </a:r>
            <a:r>
              <a:rPr lang="en-US" sz="4000" dirty="0" smtClean="0"/>
              <a:t> </a:t>
            </a:r>
            <a:r>
              <a:rPr lang="en-US" sz="4000" dirty="0" err="1" smtClean="0"/>
              <a:t>பொருள்களைக்</a:t>
            </a:r>
            <a:r>
              <a:rPr lang="en-US" sz="4000" dirty="0" smtClean="0"/>
              <a:t> </a:t>
            </a:r>
            <a:r>
              <a:rPr lang="en-US" sz="4000" dirty="0" err="1" smtClean="0"/>
              <a:t>குறிக்கும்</a:t>
            </a:r>
            <a:r>
              <a:rPr lang="en-US" sz="4000" dirty="0" smtClean="0"/>
              <a:t>. </a:t>
            </a:r>
            <a:r>
              <a:rPr lang="en-US" sz="4000" dirty="0" err="1" smtClean="0"/>
              <a:t>ஆகவே</a:t>
            </a:r>
            <a:r>
              <a:rPr lang="en-US" sz="4000" dirty="0" smtClean="0"/>
              <a:t>, </a:t>
            </a:r>
            <a:r>
              <a:rPr lang="en-US" sz="4000" dirty="0" err="1" smtClean="0"/>
              <a:t>உயிர்ப்பொருள்</a:t>
            </a:r>
            <a:r>
              <a:rPr lang="en-US" sz="4000" dirty="0" smtClean="0"/>
              <a:t>, </a:t>
            </a:r>
            <a:r>
              <a:rPr lang="en-US" sz="4000" dirty="0" err="1" smtClean="0"/>
              <a:t>உயிரற்ற</a:t>
            </a:r>
            <a:r>
              <a:rPr lang="en-US" sz="4000" dirty="0" smtClean="0"/>
              <a:t> </a:t>
            </a:r>
            <a:r>
              <a:rPr lang="en-US" sz="4000" dirty="0" err="1" smtClean="0"/>
              <a:t>பொருள்</a:t>
            </a:r>
            <a:r>
              <a:rPr lang="en-US" sz="4000" dirty="0" smtClean="0"/>
              <a:t> </a:t>
            </a:r>
            <a:r>
              <a:rPr lang="en-US" sz="4000" dirty="0" err="1" smtClean="0"/>
              <a:t>ஆகியவற்றின்</a:t>
            </a:r>
            <a:r>
              <a:rPr lang="en-US" sz="4000" dirty="0" smtClean="0"/>
              <a:t> </a:t>
            </a:r>
            <a:r>
              <a:rPr lang="en-US" sz="4000" dirty="0" err="1" smtClean="0"/>
              <a:t>தொழிலையே</a:t>
            </a:r>
            <a:r>
              <a:rPr lang="en-US" sz="4000" dirty="0" smtClean="0"/>
              <a:t> </a:t>
            </a:r>
            <a:r>
              <a:rPr lang="en-US" sz="4000" dirty="0" err="1" smtClean="0"/>
              <a:t>வினை</a:t>
            </a:r>
            <a:r>
              <a:rPr lang="en-US" sz="4000" dirty="0" smtClean="0"/>
              <a:t> </a:t>
            </a:r>
            <a:r>
              <a:rPr lang="en-US" sz="4000" dirty="0" err="1" smtClean="0"/>
              <a:t>என்கிறோம்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82</Words>
  <Application>Microsoft Office PowerPoint</Application>
  <PresentationFormat>Custom</PresentationFormat>
  <Paragraphs>53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1_Office Theme</vt:lpstr>
      <vt:lpstr>Slide 1</vt:lpstr>
      <vt:lpstr>INSTRUCTIONS TO STUDENTS</vt:lpstr>
      <vt:lpstr>Slide 3</vt:lpstr>
      <vt:lpstr>Slide 4</vt:lpstr>
      <vt:lpstr>Slide 5</vt:lpstr>
      <vt:lpstr>Slide 6</vt:lpstr>
      <vt:lpstr>Slide 7</vt:lpstr>
      <vt:lpstr>Slide 8</vt:lpstr>
      <vt:lpstr>Slide 9</vt:lpstr>
      <vt:lpstr>https://www.youtube.com/watch?v=R_HOPhIPvQc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REX</cp:lastModifiedBy>
  <cp:revision>47</cp:revision>
  <dcterms:created xsi:type="dcterms:W3CDTF">2006-08-16T00:00:00Z</dcterms:created>
  <dcterms:modified xsi:type="dcterms:W3CDTF">2020-07-14T17:39:08Z</dcterms:modified>
</cp:coreProperties>
</file>